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8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</p:sldIdLst>
  <p:sldSz cx="18288000" cy="10287000"/>
  <p:notesSz cx="6797675" cy="9926638"/>
  <p:defaultTextStyle>
    <a:defPPr>
      <a:defRPr lang="cs-CZ"/>
    </a:defPPr>
    <a:lvl1pPr marL="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BE46"/>
    <a:srgbClr val="28642D"/>
    <a:srgbClr val="74B230"/>
    <a:srgbClr val="003719"/>
    <a:srgbClr val="647B5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7377" autoAdjust="0"/>
  </p:normalViewPr>
  <p:slideViewPr>
    <p:cSldViewPr snapToGrid="0">
      <p:cViewPr varScale="1">
        <p:scale>
          <a:sx n="73" d="100"/>
          <a:sy n="73" d="100"/>
        </p:scale>
        <p:origin x="552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8" d="100"/>
          <a:sy n="108" d="100"/>
        </p:scale>
        <p:origin x="5250" y="13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4C212994-D54A-43A3-B9C3-E1A7746EA4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3A320EE-02CC-47D9-8EBF-35F6DA5E843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B1C12D-995C-4CE2-B7E9-F2AF6EAEF7B3}" type="datetimeFigureOut">
              <a:rPr lang="cs-CZ" smtClean="0"/>
              <a:t>04.05.2023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AC91342-6732-45B6-A79D-518D447078F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59E57E9-23DA-47DB-ADD0-7EE11B2917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AE2A15-5B58-4B91-8D19-B67B50939D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360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103AD6-614C-4B13-AA75-3193C707D39E}" type="datetimeFigureOut">
              <a:rPr lang="cs-CZ" smtClean="0"/>
              <a:t>04.05.2023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2A8A12-C138-49DA-8AA6-D12B63798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4062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text 3">
            <a:extLst>
              <a:ext uri="{FF2B5EF4-FFF2-40B4-BE49-F238E27FC236}">
                <a16:creationId xmlns:a16="http://schemas.microsoft.com/office/drawing/2014/main" id="{2EA13CCC-F80B-495C-B1A2-71E4F3B956A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44751" y="1675047"/>
            <a:ext cx="15398495" cy="43561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6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Black" panose="02000000000000000000" pitchFamily="2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1643ACDB-D8F3-4612-82CD-DE8296E167B2}"/>
              </a:ext>
            </a:extLst>
          </p:cNvPr>
          <p:cNvSpPr/>
          <p:nvPr userDrawn="1"/>
        </p:nvSpPr>
        <p:spPr>
          <a:xfrm>
            <a:off x="2" y="8001000"/>
            <a:ext cx="18287999" cy="1524000"/>
          </a:xfrm>
          <a:prstGeom prst="rect">
            <a:avLst/>
          </a:prstGeom>
          <a:solidFill>
            <a:srgbClr val="73B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cs-CZ" sz="4050" dirty="0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3B380345-CCAE-425B-84AF-F7C4AF4F1F46}"/>
              </a:ext>
            </a:extLst>
          </p:cNvPr>
          <p:cNvSpPr txBox="1"/>
          <p:nvPr userDrawn="1"/>
        </p:nvSpPr>
        <p:spPr>
          <a:xfrm>
            <a:off x="11088000" y="8510108"/>
            <a:ext cx="6120000" cy="4847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cs-CZ" sz="3150" b="1" dirty="0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University full </a:t>
            </a:r>
            <a:r>
              <a:rPr lang="cs-CZ" sz="3150" b="1" dirty="0" err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3150" b="1" dirty="0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3150" b="1" dirty="0" err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endParaRPr lang="cs-CZ" sz="3150" b="1" dirty="0">
              <a:solidFill>
                <a:schemeClr val="bg1"/>
              </a:solidFill>
              <a:latin typeface="+mn-lt"/>
              <a:ea typeface="Roboto Medium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44755B8E-77DD-4F71-9CD0-611770504C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464800" y="9525000"/>
            <a:ext cx="2743200" cy="76199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</a:lstStyle>
          <a:p>
            <a:fld id="{7A3072F3-67BD-48D5-A6DA-38E4E24F7F23}" type="datetime3">
              <a:rPr lang="cs-CZ" smtClean="0"/>
              <a:pPr/>
              <a:t>04/05/23</a:t>
            </a:fld>
            <a:endParaRPr lang="en-US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E07E118D-BD4A-4743-AA42-AAAE56FC0BC3}"/>
              </a:ext>
            </a:extLst>
          </p:cNvPr>
          <p:cNvSpPr txBox="1"/>
          <p:nvPr userDrawn="1"/>
        </p:nvSpPr>
        <p:spPr>
          <a:xfrm>
            <a:off x="1080000" y="9499422"/>
            <a:ext cx="4447497" cy="78757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cs-CZ" sz="3600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CF6FCFB0-58F2-41B9-BE76-94251C5120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87438" y="6605445"/>
            <a:ext cx="6113123" cy="97916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obrázku 3">
            <a:extLst>
              <a:ext uri="{FF2B5EF4-FFF2-40B4-BE49-F238E27FC236}">
                <a16:creationId xmlns:a16="http://schemas.microsoft.com/office/drawing/2014/main" id="{8111971A-F2ED-4F89-BCE8-EAB8C33D71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8288000" cy="8001000"/>
          </a:xfrm>
          <a:prstGeom prst="rect">
            <a:avLst/>
          </a:prstGeom>
        </p:spPr>
        <p:txBody>
          <a:bodyPr lIns="180000" tIns="180000" rIns="180000" bIns="180000"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C701DE78-0A60-4483-BAC2-110D95A116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3082" y="7798048"/>
            <a:ext cx="5792600" cy="189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71830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A95B17-73AF-43C9-B939-77EAE90718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6" b="16756"/>
          <a:stretch/>
        </p:blipFill>
        <p:spPr>
          <a:xfrm>
            <a:off x="0" y="0"/>
            <a:ext cx="18288000" cy="8100000"/>
          </a:xfrm>
          <a:prstGeom prst="rect">
            <a:avLst/>
          </a:prstGeom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1643ACDB-D8F3-4612-82CD-DE8296E167B2}"/>
              </a:ext>
            </a:extLst>
          </p:cNvPr>
          <p:cNvSpPr/>
          <p:nvPr userDrawn="1"/>
        </p:nvSpPr>
        <p:spPr>
          <a:xfrm>
            <a:off x="2" y="8001000"/>
            <a:ext cx="18287999" cy="1524000"/>
          </a:xfrm>
          <a:prstGeom prst="rect">
            <a:avLst/>
          </a:prstGeom>
          <a:solidFill>
            <a:srgbClr val="73B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cs-CZ" sz="4050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44755B8E-77DD-4F71-9CD0-611770504C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464800" y="9525000"/>
            <a:ext cx="2743200" cy="76199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</a:lstStyle>
          <a:p>
            <a:fld id="{C34FDD2F-081D-4C6E-B8F7-EDE09A5F0ADA}" type="datetime3">
              <a:rPr lang="cs-CZ" smtClean="0"/>
              <a:pPr/>
              <a:t>04/05/23</a:t>
            </a:fld>
            <a:endParaRPr lang="en-US" dirty="0"/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CF6FCFB0-58F2-41B9-BE76-94251C5120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87438" y="6605445"/>
            <a:ext cx="6113123" cy="97916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340C2CDC-32BB-42CC-8488-563CAEF7CB58}"/>
              </a:ext>
            </a:extLst>
          </p:cNvPr>
          <p:cNvSpPr txBox="1"/>
          <p:nvPr userDrawn="1"/>
        </p:nvSpPr>
        <p:spPr>
          <a:xfrm>
            <a:off x="1080000" y="9499422"/>
            <a:ext cx="3789951" cy="78757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cs-CZ" sz="3600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8B598F34-DCD9-4B6C-BF8D-759CEA90630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44751" y="1675047"/>
            <a:ext cx="15398495" cy="43561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6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Black" panose="02000000000000000000" pitchFamily="2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77CA235E-5010-4CD5-A679-47CCA70A07D9}"/>
              </a:ext>
            </a:extLst>
          </p:cNvPr>
          <p:cNvSpPr txBox="1"/>
          <p:nvPr userDrawn="1"/>
        </p:nvSpPr>
        <p:spPr>
          <a:xfrm>
            <a:off x="11088000" y="8510108"/>
            <a:ext cx="6120000" cy="4847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cs-CZ" sz="3150" b="1" dirty="0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University full </a:t>
            </a:r>
            <a:r>
              <a:rPr lang="cs-CZ" sz="3150" b="1" dirty="0" err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3150" b="1" dirty="0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3150" b="1" dirty="0" err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endParaRPr lang="cs-CZ" sz="3150" b="1" dirty="0">
              <a:solidFill>
                <a:schemeClr val="bg1"/>
              </a:solidFill>
              <a:latin typeface="+mn-lt"/>
              <a:ea typeface="Roboto Medium" panose="02000000000000000000" pitchFamily="2" charset="0"/>
              <a:cs typeface="Calibri" panose="020F0502020204030204" pitchFamily="34" charset="0"/>
            </a:endParaRP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EB366014-36B1-490A-BF4A-77A5240B739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3082" y="7798048"/>
            <a:ext cx="5792600" cy="189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040403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CF31F7D-C775-4367-BA11-D7AC535234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77" b="17077"/>
          <a:stretch/>
        </p:blipFill>
        <p:spPr>
          <a:xfrm>
            <a:off x="0" y="0"/>
            <a:ext cx="18287998" cy="8028000"/>
          </a:xfrm>
          <a:prstGeom prst="rect">
            <a:avLst/>
          </a:prstGeom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1643ACDB-D8F3-4612-82CD-DE8296E167B2}"/>
              </a:ext>
            </a:extLst>
          </p:cNvPr>
          <p:cNvSpPr/>
          <p:nvPr userDrawn="1"/>
        </p:nvSpPr>
        <p:spPr>
          <a:xfrm>
            <a:off x="2" y="8001000"/>
            <a:ext cx="18287999" cy="1524000"/>
          </a:xfrm>
          <a:prstGeom prst="rect">
            <a:avLst/>
          </a:prstGeom>
          <a:solidFill>
            <a:srgbClr val="73B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cs-CZ" sz="4050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B476BCAF-BF82-4FC6-9271-54F1EE946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464800" y="9525000"/>
            <a:ext cx="2743200" cy="76199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</a:lstStyle>
          <a:p>
            <a:fld id="{C34FDD2F-081D-4C6E-B8F7-EDE09A5F0ADA}" type="datetime3">
              <a:rPr lang="cs-CZ" smtClean="0"/>
              <a:pPr/>
              <a:t>04/05/23</a:t>
            </a:fld>
            <a:endParaRPr lang="en-US" dirty="0"/>
          </a:p>
        </p:txBody>
      </p:sp>
      <p:sp>
        <p:nvSpPr>
          <p:cNvPr id="14" name="Zástupný symbol pro text 4">
            <a:extLst>
              <a:ext uri="{FF2B5EF4-FFF2-40B4-BE49-F238E27FC236}">
                <a16:creationId xmlns:a16="http://schemas.microsoft.com/office/drawing/2014/main" id="{8D0D0F63-F1D0-47EE-A2DD-BEAC493998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87438" y="6605445"/>
            <a:ext cx="6113123" cy="97916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EAFBBAEF-7F79-4A87-B5C7-180F57B11658}"/>
              </a:ext>
            </a:extLst>
          </p:cNvPr>
          <p:cNvSpPr txBox="1"/>
          <p:nvPr userDrawn="1"/>
        </p:nvSpPr>
        <p:spPr>
          <a:xfrm>
            <a:off x="1080000" y="9499422"/>
            <a:ext cx="3789951" cy="78757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cs-CZ" sz="3600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21" name="Zástupný symbol pro text 3">
            <a:extLst>
              <a:ext uri="{FF2B5EF4-FFF2-40B4-BE49-F238E27FC236}">
                <a16:creationId xmlns:a16="http://schemas.microsoft.com/office/drawing/2014/main" id="{9CD242A7-2B6F-44C8-8AB3-B6E624004BA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44751" y="1675047"/>
            <a:ext cx="15398495" cy="43561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6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Black" panose="02000000000000000000" pitchFamily="2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337CFDA2-5BE1-4341-89F2-E99612DDA667}"/>
              </a:ext>
            </a:extLst>
          </p:cNvPr>
          <p:cNvSpPr txBox="1"/>
          <p:nvPr userDrawn="1"/>
        </p:nvSpPr>
        <p:spPr>
          <a:xfrm>
            <a:off x="11088000" y="8510108"/>
            <a:ext cx="6120000" cy="4847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cs-CZ" sz="3150" b="1" dirty="0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University full </a:t>
            </a:r>
            <a:r>
              <a:rPr lang="cs-CZ" sz="3150" b="1" dirty="0" err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3150" b="1" dirty="0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3150" b="1" dirty="0" err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endParaRPr lang="cs-CZ" sz="3150" b="1" dirty="0">
              <a:solidFill>
                <a:schemeClr val="bg1"/>
              </a:solidFill>
              <a:latin typeface="+mn-lt"/>
              <a:ea typeface="Roboto Medium" panose="02000000000000000000" pitchFamily="2" charset="0"/>
              <a:cs typeface="Calibri" panose="020F0502020204030204" pitchFamily="34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2B8E973-B285-4247-8C75-59C032C962C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3082" y="7798048"/>
            <a:ext cx="5792600" cy="189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30407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C5E546-3806-41A1-87D3-7E4A64F7A4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70" b="4086"/>
          <a:stretch/>
        </p:blipFill>
        <p:spPr>
          <a:xfrm>
            <a:off x="0" y="0"/>
            <a:ext cx="18287997" cy="8028000"/>
          </a:xfrm>
          <a:prstGeom prst="rect">
            <a:avLst/>
          </a:prstGeom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1643ACDB-D8F3-4612-82CD-DE8296E167B2}"/>
              </a:ext>
            </a:extLst>
          </p:cNvPr>
          <p:cNvSpPr/>
          <p:nvPr userDrawn="1"/>
        </p:nvSpPr>
        <p:spPr>
          <a:xfrm>
            <a:off x="2" y="8001000"/>
            <a:ext cx="18287999" cy="1524000"/>
          </a:xfrm>
          <a:prstGeom prst="rect">
            <a:avLst/>
          </a:prstGeom>
          <a:solidFill>
            <a:srgbClr val="73B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cs-CZ" sz="4050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C604A8E-1A3C-413B-9C57-7C3ADFB792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464800" y="9525000"/>
            <a:ext cx="2743200" cy="76199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</a:lstStyle>
          <a:p>
            <a:fld id="{C34FDD2F-081D-4C6E-B8F7-EDE09A5F0ADA}" type="datetime3">
              <a:rPr lang="cs-CZ" smtClean="0"/>
              <a:pPr/>
              <a:t>04/05/23</a:t>
            </a:fld>
            <a:endParaRPr lang="en-US" dirty="0"/>
          </a:p>
        </p:txBody>
      </p:sp>
      <p:sp>
        <p:nvSpPr>
          <p:cNvPr id="15" name="Zástupný symbol pro text 4">
            <a:extLst>
              <a:ext uri="{FF2B5EF4-FFF2-40B4-BE49-F238E27FC236}">
                <a16:creationId xmlns:a16="http://schemas.microsoft.com/office/drawing/2014/main" id="{19164A5D-B195-4998-AC2E-96682E8008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87438" y="6605445"/>
            <a:ext cx="6113123" cy="97916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02CF63CA-BD5C-4652-AE45-312040E0AEA4}"/>
              </a:ext>
            </a:extLst>
          </p:cNvPr>
          <p:cNvSpPr txBox="1"/>
          <p:nvPr userDrawn="1"/>
        </p:nvSpPr>
        <p:spPr>
          <a:xfrm>
            <a:off x="1080000" y="9499422"/>
            <a:ext cx="3789951" cy="78757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r>
              <a:rPr lang="cs-CZ" sz="3600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21" name="Zástupný symbol pro text 3">
            <a:extLst>
              <a:ext uri="{FF2B5EF4-FFF2-40B4-BE49-F238E27FC236}">
                <a16:creationId xmlns:a16="http://schemas.microsoft.com/office/drawing/2014/main" id="{8B44DD79-698F-40C4-AD13-1CA7D22C9B3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44751" y="1675047"/>
            <a:ext cx="15398495" cy="43561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6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Black" panose="02000000000000000000" pitchFamily="2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F48A6B8-6CFA-4A74-A038-EB20D2F05E76}"/>
              </a:ext>
            </a:extLst>
          </p:cNvPr>
          <p:cNvSpPr txBox="1"/>
          <p:nvPr userDrawn="1"/>
        </p:nvSpPr>
        <p:spPr>
          <a:xfrm>
            <a:off x="11088000" y="8510108"/>
            <a:ext cx="6120000" cy="4847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cs-CZ" sz="3150" b="1" dirty="0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University full </a:t>
            </a:r>
            <a:r>
              <a:rPr lang="cs-CZ" sz="3150" b="1" dirty="0" err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3150" b="1" dirty="0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3150" b="1" dirty="0" err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endParaRPr lang="cs-CZ" sz="3150" b="1" dirty="0">
              <a:solidFill>
                <a:schemeClr val="bg1"/>
              </a:solidFill>
              <a:latin typeface="+mn-lt"/>
              <a:ea typeface="Roboto Medium" panose="02000000000000000000" pitchFamily="2" charset="0"/>
              <a:cs typeface="Calibri" panose="020F0502020204030204" pitchFamily="34" charset="0"/>
            </a:endParaRP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0ED067F8-476E-4583-8708-CFC693FA913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3082" y="7798048"/>
            <a:ext cx="5792600" cy="189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470636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ddíl - Předěl - Kapitol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8DD13F2A-11D3-42C8-83F3-81FF4931281C}"/>
              </a:ext>
            </a:extLst>
          </p:cNvPr>
          <p:cNvSpPr/>
          <p:nvPr userDrawn="1"/>
        </p:nvSpPr>
        <p:spPr>
          <a:xfrm>
            <a:off x="1000125" y="1087344"/>
            <a:ext cx="16287750" cy="8112312"/>
          </a:xfrm>
          <a:prstGeom prst="rect">
            <a:avLst/>
          </a:prstGeom>
          <a:solidFill>
            <a:srgbClr val="73B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 dirty="0"/>
          </a:p>
        </p:txBody>
      </p:sp>
      <p:sp>
        <p:nvSpPr>
          <p:cNvPr id="7" name="Zástupný symbol pro text 3">
            <a:extLst>
              <a:ext uri="{FF2B5EF4-FFF2-40B4-BE49-F238E27FC236}">
                <a16:creationId xmlns:a16="http://schemas.microsoft.com/office/drawing/2014/main" id="{CF10A8F8-974B-481C-9AA1-B8494B74BA6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00125" y="4348612"/>
            <a:ext cx="16287750" cy="1589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0" b="1">
                <a:solidFill>
                  <a:schemeClr val="bg1"/>
                </a:solidFill>
                <a:effectLst/>
                <a:latin typeface="+mn-lt"/>
                <a:ea typeface="Roboto Black" panose="02000000000000000000" pitchFamily="2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1D3E984-DE7E-409F-9AE6-9C6EF2EE55C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73" y="9191614"/>
            <a:ext cx="1550173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303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ddíl - Předěl - Kapitol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8DD13F2A-11D3-42C8-83F3-81FF4931281C}"/>
              </a:ext>
            </a:extLst>
          </p:cNvPr>
          <p:cNvSpPr/>
          <p:nvPr userDrawn="1"/>
        </p:nvSpPr>
        <p:spPr>
          <a:xfrm>
            <a:off x="1000125" y="1087344"/>
            <a:ext cx="16287750" cy="81123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 dirty="0"/>
          </a:p>
        </p:txBody>
      </p:sp>
      <p:sp>
        <p:nvSpPr>
          <p:cNvPr id="5" name="Zástupný symbol pro text 3">
            <a:extLst>
              <a:ext uri="{FF2B5EF4-FFF2-40B4-BE49-F238E27FC236}">
                <a16:creationId xmlns:a16="http://schemas.microsoft.com/office/drawing/2014/main" id="{7B7FABBB-518B-42F2-A900-BB5B91C986E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00125" y="4348612"/>
            <a:ext cx="16287750" cy="1589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0" b="1">
                <a:solidFill>
                  <a:schemeClr val="bg1"/>
                </a:solidFill>
                <a:effectLst/>
                <a:latin typeface="+mn-lt"/>
                <a:ea typeface="Roboto Black" panose="02000000000000000000" pitchFamily="2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050A93C-A77B-44BB-9F36-9606C6BCF07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73" y="9191614"/>
            <a:ext cx="1550172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023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ddíl - Předěl - Kapitol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8DD13F2A-11D3-42C8-83F3-81FF4931281C}"/>
              </a:ext>
            </a:extLst>
          </p:cNvPr>
          <p:cNvSpPr>
            <a:spLocks noChangeAspect="1"/>
          </p:cNvSpPr>
          <p:nvPr userDrawn="1"/>
        </p:nvSpPr>
        <p:spPr>
          <a:xfrm>
            <a:off x="1008000" y="1087344"/>
            <a:ext cx="16287750" cy="8100000"/>
          </a:xfrm>
          <a:prstGeom prst="rect">
            <a:avLst/>
          </a:prstGeom>
          <a:blipFill>
            <a:blip r:embed="rId2"/>
            <a:stretch>
              <a:fillRect t="-16664" b="-353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 dirty="0"/>
          </a:p>
        </p:txBody>
      </p:sp>
      <p:sp>
        <p:nvSpPr>
          <p:cNvPr id="5" name="Zástupný symbol pro text 3">
            <a:extLst>
              <a:ext uri="{FF2B5EF4-FFF2-40B4-BE49-F238E27FC236}">
                <a16:creationId xmlns:a16="http://schemas.microsoft.com/office/drawing/2014/main" id="{E597C402-97AC-484B-8CDC-41C64DBF2B8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00125" y="4348612"/>
            <a:ext cx="16287750" cy="1589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Black" panose="02000000000000000000" pitchFamily="2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676FDD9-9D72-4F16-8FBB-D7D8ABA5EF9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73" y="9191614"/>
            <a:ext cx="1550173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895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ddíl - Předěl - Kapitol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3">
            <a:extLst>
              <a:ext uri="{FF2B5EF4-FFF2-40B4-BE49-F238E27FC236}">
                <a16:creationId xmlns:a16="http://schemas.microsoft.com/office/drawing/2014/main" id="{FF5CD2C1-6170-460F-941F-66AD9DA8C2D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00125" y="4348612"/>
            <a:ext cx="16287750" cy="1589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0" b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+mn-lt"/>
                <a:ea typeface="Roboto Black" panose="02000000000000000000" pitchFamily="2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0789121-C030-467E-BB4D-D4B70BC457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73" y="9191614"/>
            <a:ext cx="1550173" cy="1080000"/>
          </a:xfrm>
          <a:prstGeom prst="rect">
            <a:avLst/>
          </a:prstGeom>
        </p:spPr>
      </p:pic>
      <p:sp>
        <p:nvSpPr>
          <p:cNvPr id="4" name="Zástupný symbol obrázku 3">
            <a:extLst>
              <a:ext uri="{FF2B5EF4-FFF2-40B4-BE49-F238E27FC236}">
                <a16:creationId xmlns:a16="http://schemas.microsoft.com/office/drawing/2014/main" id="{111F4394-2415-419B-B732-71CE2B728F3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00126" y="1087199"/>
            <a:ext cx="16275600" cy="81108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0324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vý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96DD5CD3-7617-4840-AA29-D0221417B652}"/>
              </a:ext>
            </a:extLst>
          </p:cNvPr>
          <p:cNvSpPr/>
          <p:nvPr userDrawn="1"/>
        </p:nvSpPr>
        <p:spPr>
          <a:xfrm>
            <a:off x="0" y="1043118"/>
            <a:ext cx="18288000" cy="1892451"/>
          </a:xfrm>
          <a:prstGeom prst="rect">
            <a:avLst/>
          </a:prstGeom>
          <a:solidFill>
            <a:srgbClr val="73B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4A793D0-309B-40EC-A585-1DA5E95018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1529" y="3578185"/>
            <a:ext cx="4788570" cy="5753192"/>
          </a:xfrm>
          <a:prstGeom prst="rect">
            <a:avLst/>
          </a:prstGeom>
        </p:spPr>
      </p:pic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BF461FE-AADE-4936-BB3A-2C77A4C304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80000" y="1043118"/>
            <a:ext cx="13334643" cy="189245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8100" b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slidu</a:t>
            </a:r>
          </a:p>
        </p:txBody>
      </p:sp>
      <p:sp>
        <p:nvSpPr>
          <p:cNvPr id="15" name="Zástupný text 2">
            <a:extLst>
              <a:ext uri="{FF2B5EF4-FFF2-40B4-BE49-F238E27FC236}">
                <a16:creationId xmlns:a16="http://schemas.microsoft.com/office/drawing/2014/main" id="{C00DD73C-FAD0-4F3F-B43B-FEB6D7834B7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0000" y="0"/>
            <a:ext cx="13334643" cy="104311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000" b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oddílu</a:t>
            </a:r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BD9B0B39-1950-4BA1-963B-2B28C7FC506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79500" y="3205164"/>
            <a:ext cx="14281150" cy="7735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  <a:lvl2pPr marL="685800" indent="0">
              <a:buNone/>
              <a:defRPr sz="32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4" name="Zástupný symbol pro text 13">
            <a:extLst>
              <a:ext uri="{FF2B5EF4-FFF2-40B4-BE49-F238E27FC236}">
                <a16:creationId xmlns:a16="http://schemas.microsoft.com/office/drawing/2014/main" id="{1CDDA963-CED8-4F42-A58F-1769A53292C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79500" y="4243389"/>
            <a:ext cx="14281150" cy="5000494"/>
          </a:xfrm>
          <a:prstGeom prst="rect">
            <a:avLst/>
          </a:prstGeom>
        </p:spPr>
        <p:txBody>
          <a:bodyPr/>
          <a:lstStyle>
            <a:lvl1pPr marL="457200" indent="-457200">
              <a:buClr>
                <a:srgbClr val="28642D"/>
              </a:buClr>
              <a:buFont typeface="Wingdings" panose="05000000000000000000" pitchFamily="2" charset="2"/>
              <a:buChar char="§"/>
              <a:defRPr lang="cs-CZ" sz="36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  <a:lvl2pPr marL="1143000" indent="-457200">
              <a:buClr>
                <a:srgbClr val="28642D"/>
              </a:buClr>
              <a:buFont typeface="+mj-lt"/>
              <a:buAutoNum type="arabicPeriod"/>
              <a:defRPr lang="cs-CZ" sz="32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2pPr>
            <a:lvl3pPr marL="1885950" indent="-514350">
              <a:buClr>
                <a:srgbClr val="28642D"/>
              </a:buClr>
              <a:buFont typeface="+mj-lt"/>
              <a:buAutoNum type="alphaLcPeriod"/>
              <a:defRPr lang="cs-CZ" sz="28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3pPr>
            <a:lvl4pPr marL="2400300" indent="-342900"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§"/>
              <a:defRPr lang="cs-CZ" sz="2400" dirty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4pPr>
            <a:lvl5pPr marL="2743200" indent="0">
              <a:buNone/>
              <a:defRPr sz="240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DED13C98-A460-4EE5-BFBB-681BBDA81D3B}"/>
              </a:ext>
            </a:extLst>
          </p:cNvPr>
          <p:cNvSpPr txBox="1"/>
          <p:nvPr userDrawn="1"/>
        </p:nvSpPr>
        <p:spPr>
          <a:xfrm>
            <a:off x="1080000" y="9243882"/>
            <a:ext cx="14280650" cy="104311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Czech University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Sciences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Prague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E2B2C2CE-4580-48E9-9D76-D7AE5C49014B}"/>
              </a:ext>
            </a:extLst>
          </p:cNvPr>
          <p:cNvSpPr txBox="1"/>
          <p:nvPr userDrawn="1"/>
        </p:nvSpPr>
        <p:spPr>
          <a:xfrm>
            <a:off x="14158294" y="0"/>
            <a:ext cx="3049706" cy="104311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r"/>
            <a:r>
              <a:rPr lang="cs-CZ" sz="3600" b="1" dirty="0">
                <a:solidFill>
                  <a:schemeClr val="bg2">
                    <a:lumMod val="75000"/>
                  </a:schemeClr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741AF65A-C3DD-4C93-9711-CFA03ECB259A}"/>
              </a:ext>
            </a:extLst>
          </p:cNvPr>
          <p:cNvSpPr txBox="1"/>
          <p:nvPr userDrawn="1"/>
        </p:nvSpPr>
        <p:spPr>
          <a:xfrm>
            <a:off x="16119986" y="1573844"/>
            <a:ext cx="17614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912F5DA3-5B13-43E6-BB34-AB0AE73D120D}" type="slidenum">
              <a:rPr lang="cs-CZ" sz="4800" b="1" smtClean="0">
                <a:solidFill>
                  <a:schemeClr val="bg1"/>
                </a:solidFill>
                <a:latin typeface="+mn-lt"/>
                <a:ea typeface="Roboto Black" panose="02000000000000000000" pitchFamily="2" charset="0"/>
                <a:cs typeface="Calibri" panose="020F0502020204030204" pitchFamily="34" charset="0"/>
              </a:rPr>
              <a:pPr algn="r"/>
              <a:t>‹#›</a:t>
            </a:fld>
            <a:endParaRPr lang="cs-CZ" sz="4800" b="1" dirty="0">
              <a:solidFill>
                <a:schemeClr val="bg1"/>
              </a:solidFill>
              <a:latin typeface="+mn-lt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341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vý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96DD5CD3-7617-4840-AA29-D0221417B652}"/>
              </a:ext>
            </a:extLst>
          </p:cNvPr>
          <p:cNvSpPr/>
          <p:nvPr userDrawn="1"/>
        </p:nvSpPr>
        <p:spPr>
          <a:xfrm>
            <a:off x="0" y="1043118"/>
            <a:ext cx="18288000" cy="1892451"/>
          </a:xfrm>
          <a:prstGeom prst="rect">
            <a:avLst/>
          </a:prstGeom>
          <a:solidFill>
            <a:srgbClr val="73B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/>
          </a:p>
        </p:txBody>
      </p:sp>
      <p:sp>
        <p:nvSpPr>
          <p:cNvPr id="11" name="Zástupný text 2">
            <a:extLst>
              <a:ext uri="{FF2B5EF4-FFF2-40B4-BE49-F238E27FC236}">
                <a16:creationId xmlns:a16="http://schemas.microsoft.com/office/drawing/2014/main" id="{5E7AF452-F743-4698-9439-2B430130870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80000" y="1043118"/>
            <a:ext cx="13334643" cy="189245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8100" b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slidu</a:t>
            </a:r>
          </a:p>
        </p:txBody>
      </p:sp>
      <p:sp>
        <p:nvSpPr>
          <p:cNvPr id="13" name="Zástupný text 2">
            <a:extLst>
              <a:ext uri="{FF2B5EF4-FFF2-40B4-BE49-F238E27FC236}">
                <a16:creationId xmlns:a16="http://schemas.microsoft.com/office/drawing/2014/main" id="{449FEE08-503D-48DF-A120-3B9B550DAD6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0000" y="0"/>
            <a:ext cx="13334643" cy="104311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000" b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oddílu</a:t>
            </a:r>
          </a:p>
        </p:txBody>
      </p:sp>
      <p:sp>
        <p:nvSpPr>
          <p:cNvPr id="14" name="Zástupný symbol pro text 6">
            <a:extLst>
              <a:ext uri="{FF2B5EF4-FFF2-40B4-BE49-F238E27FC236}">
                <a16:creationId xmlns:a16="http://schemas.microsoft.com/office/drawing/2014/main" id="{C55F7BFB-134A-485A-BA1C-B535D294555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79500" y="3205164"/>
            <a:ext cx="14281150" cy="7735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  <a:lvl2pPr marL="685800" indent="0">
              <a:buNone/>
              <a:defRPr sz="32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6" name="Zástupný symbol pro text 13">
            <a:extLst>
              <a:ext uri="{FF2B5EF4-FFF2-40B4-BE49-F238E27FC236}">
                <a16:creationId xmlns:a16="http://schemas.microsoft.com/office/drawing/2014/main" id="{A47B227E-CBA2-4253-9064-689A2AF3694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79500" y="4243389"/>
            <a:ext cx="14281150" cy="5000494"/>
          </a:xfrm>
          <a:prstGeom prst="rect">
            <a:avLst/>
          </a:prstGeom>
        </p:spPr>
        <p:txBody>
          <a:bodyPr/>
          <a:lstStyle>
            <a:lvl1pPr marL="457200" indent="-457200">
              <a:buClr>
                <a:srgbClr val="28642D"/>
              </a:buClr>
              <a:buFont typeface="Wingdings" panose="05000000000000000000" pitchFamily="2" charset="2"/>
              <a:buChar char="§"/>
              <a:defRPr lang="cs-CZ" sz="36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  <a:lvl2pPr marL="1143000" indent="-457200">
              <a:buClr>
                <a:srgbClr val="28642D"/>
              </a:buClr>
              <a:buFont typeface="+mj-lt"/>
              <a:buAutoNum type="arabicPeriod"/>
              <a:defRPr lang="cs-CZ" sz="32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2pPr>
            <a:lvl3pPr marL="1885950" indent="-514350">
              <a:buClr>
                <a:srgbClr val="28642D"/>
              </a:buClr>
              <a:buFont typeface="+mj-lt"/>
              <a:buAutoNum type="alphaLcPeriod"/>
              <a:defRPr lang="cs-CZ" sz="28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3pPr>
            <a:lvl4pPr marL="2400300" indent="-342900"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§"/>
              <a:defRPr lang="cs-CZ" sz="2400" dirty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4pPr>
            <a:lvl5pPr marL="2743200" indent="0">
              <a:buNone/>
              <a:defRPr sz="240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DDE5DB68-DC4E-4E9A-BE31-067A8383AFEC}"/>
              </a:ext>
            </a:extLst>
          </p:cNvPr>
          <p:cNvSpPr txBox="1"/>
          <p:nvPr userDrawn="1"/>
        </p:nvSpPr>
        <p:spPr>
          <a:xfrm>
            <a:off x="1080000" y="9243882"/>
            <a:ext cx="14280650" cy="104311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Czech University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Sciences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Prague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37F87CEE-C625-4713-B1C7-66DADD55E8FD}"/>
              </a:ext>
            </a:extLst>
          </p:cNvPr>
          <p:cNvSpPr txBox="1"/>
          <p:nvPr userDrawn="1"/>
        </p:nvSpPr>
        <p:spPr>
          <a:xfrm>
            <a:off x="14158294" y="0"/>
            <a:ext cx="3049706" cy="104311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r"/>
            <a:r>
              <a:rPr lang="cs-CZ" sz="3600" b="1" dirty="0">
                <a:solidFill>
                  <a:schemeClr val="bg2">
                    <a:lumMod val="75000"/>
                  </a:schemeClr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2B642573-7882-4DA1-A227-8411CF50C521}"/>
              </a:ext>
            </a:extLst>
          </p:cNvPr>
          <p:cNvSpPr txBox="1"/>
          <p:nvPr userDrawn="1"/>
        </p:nvSpPr>
        <p:spPr>
          <a:xfrm>
            <a:off x="16119986" y="1573844"/>
            <a:ext cx="17614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912F5DA3-5B13-43E6-BB34-AB0AE73D120D}" type="slidenum">
              <a:rPr lang="cs-CZ" sz="4800" b="1" smtClean="0">
                <a:solidFill>
                  <a:schemeClr val="bg1"/>
                </a:solidFill>
                <a:latin typeface="+mn-lt"/>
                <a:ea typeface="Roboto Black" panose="02000000000000000000" pitchFamily="2" charset="0"/>
                <a:cs typeface="Calibri" panose="020F0502020204030204" pitchFamily="34" charset="0"/>
              </a:rPr>
              <a:pPr algn="r"/>
              <a:t>‹#›</a:t>
            </a:fld>
            <a:endParaRPr lang="cs-CZ" sz="4800" b="1" dirty="0">
              <a:solidFill>
                <a:schemeClr val="bg1"/>
              </a:solidFill>
              <a:latin typeface="+mn-lt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915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vý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96DD5CD3-7617-4840-AA29-D0221417B652}"/>
              </a:ext>
            </a:extLst>
          </p:cNvPr>
          <p:cNvSpPr/>
          <p:nvPr userDrawn="1"/>
        </p:nvSpPr>
        <p:spPr>
          <a:xfrm>
            <a:off x="0" y="1043118"/>
            <a:ext cx="18288000" cy="1892451"/>
          </a:xfrm>
          <a:prstGeom prst="rect">
            <a:avLst/>
          </a:prstGeom>
          <a:solidFill>
            <a:srgbClr val="73B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/>
          </a:p>
        </p:txBody>
      </p:sp>
      <p:sp>
        <p:nvSpPr>
          <p:cNvPr id="10" name="Zástupný symbol obrázku 24">
            <a:extLst>
              <a:ext uri="{FF2B5EF4-FFF2-40B4-BE49-F238E27FC236}">
                <a16:creationId xmlns:a16="http://schemas.microsoft.com/office/drawing/2014/main" id="{B6AD1CE9-FEC3-45D9-B4F6-AEB4A1A23D4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3387388" y="2936082"/>
            <a:ext cx="4900613" cy="73509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12" name="Zástupný text 2">
            <a:extLst>
              <a:ext uri="{FF2B5EF4-FFF2-40B4-BE49-F238E27FC236}">
                <a16:creationId xmlns:a16="http://schemas.microsoft.com/office/drawing/2014/main" id="{B6929242-FE70-4972-BEF4-1673270AD89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80000" y="1043118"/>
            <a:ext cx="13334643" cy="189245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8100" b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slidu</a:t>
            </a:r>
          </a:p>
        </p:txBody>
      </p:sp>
      <p:sp>
        <p:nvSpPr>
          <p:cNvPr id="14" name="Zástupný text 2">
            <a:extLst>
              <a:ext uri="{FF2B5EF4-FFF2-40B4-BE49-F238E27FC236}">
                <a16:creationId xmlns:a16="http://schemas.microsoft.com/office/drawing/2014/main" id="{837D5F12-AEF2-440E-8722-AF99D6C686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0000" y="0"/>
            <a:ext cx="13334643" cy="104311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000" b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oddílu</a:t>
            </a:r>
          </a:p>
        </p:txBody>
      </p:sp>
      <p:sp>
        <p:nvSpPr>
          <p:cNvPr id="16" name="Zástupný symbol pro text 6">
            <a:extLst>
              <a:ext uri="{FF2B5EF4-FFF2-40B4-BE49-F238E27FC236}">
                <a16:creationId xmlns:a16="http://schemas.microsoft.com/office/drawing/2014/main" id="{DCBB3BB0-52EB-4716-B22B-A773D3EA25E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79500" y="3205164"/>
            <a:ext cx="12307888" cy="7735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  <a:lvl2pPr marL="685800" indent="0">
              <a:buNone/>
              <a:defRPr sz="32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8" name="Zástupný symbol pro text 13">
            <a:extLst>
              <a:ext uri="{FF2B5EF4-FFF2-40B4-BE49-F238E27FC236}">
                <a16:creationId xmlns:a16="http://schemas.microsoft.com/office/drawing/2014/main" id="{7D3C29C2-5813-4A0D-999D-5DB707E119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79500" y="4243389"/>
            <a:ext cx="12307888" cy="5000494"/>
          </a:xfrm>
          <a:prstGeom prst="rect">
            <a:avLst/>
          </a:prstGeom>
        </p:spPr>
        <p:txBody>
          <a:bodyPr/>
          <a:lstStyle>
            <a:lvl1pPr marL="457200" indent="-457200">
              <a:buClr>
                <a:srgbClr val="28642D"/>
              </a:buClr>
              <a:buFont typeface="Wingdings" panose="05000000000000000000" pitchFamily="2" charset="2"/>
              <a:buChar char="§"/>
              <a:defRPr lang="cs-CZ" sz="36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  <a:lvl2pPr marL="1143000" indent="-457200">
              <a:buClr>
                <a:srgbClr val="28642D"/>
              </a:buClr>
              <a:buFont typeface="+mj-lt"/>
              <a:buAutoNum type="arabicPeriod"/>
              <a:defRPr lang="cs-CZ" sz="32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2pPr>
            <a:lvl3pPr marL="1885950" indent="-514350">
              <a:buClr>
                <a:srgbClr val="28642D"/>
              </a:buClr>
              <a:buFont typeface="+mj-lt"/>
              <a:buAutoNum type="alphaLcPeriod"/>
              <a:defRPr lang="cs-CZ" sz="28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3pPr>
            <a:lvl4pPr marL="2400300" indent="-342900"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§"/>
              <a:defRPr lang="cs-CZ" sz="2400" dirty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4pPr>
            <a:lvl5pPr marL="2743200" indent="0">
              <a:buNone/>
              <a:defRPr sz="240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6D7CA3A4-89EC-4828-8D37-FE4D8D638172}"/>
              </a:ext>
            </a:extLst>
          </p:cNvPr>
          <p:cNvSpPr txBox="1"/>
          <p:nvPr userDrawn="1"/>
        </p:nvSpPr>
        <p:spPr>
          <a:xfrm>
            <a:off x="1080000" y="9243882"/>
            <a:ext cx="14280650" cy="104311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Czech University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Sciences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Prague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69B074B2-A3D0-4BE0-BEB5-29926D009E40}"/>
              </a:ext>
            </a:extLst>
          </p:cNvPr>
          <p:cNvSpPr txBox="1"/>
          <p:nvPr userDrawn="1"/>
        </p:nvSpPr>
        <p:spPr>
          <a:xfrm>
            <a:off x="14158294" y="0"/>
            <a:ext cx="3049706" cy="104311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r"/>
            <a:r>
              <a:rPr lang="cs-CZ" sz="3600" b="1" dirty="0">
                <a:solidFill>
                  <a:schemeClr val="bg2">
                    <a:lumMod val="75000"/>
                  </a:schemeClr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93430389-78B3-4E18-A07B-425EC96B8526}"/>
              </a:ext>
            </a:extLst>
          </p:cNvPr>
          <p:cNvSpPr txBox="1"/>
          <p:nvPr userDrawn="1"/>
        </p:nvSpPr>
        <p:spPr>
          <a:xfrm>
            <a:off x="16119986" y="1573844"/>
            <a:ext cx="17614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912F5DA3-5B13-43E6-BB34-AB0AE73D120D}" type="slidenum">
              <a:rPr lang="cs-CZ" sz="4800" b="1" smtClean="0">
                <a:solidFill>
                  <a:schemeClr val="bg1"/>
                </a:solidFill>
                <a:latin typeface="+mn-lt"/>
                <a:ea typeface="Roboto Black" panose="02000000000000000000" pitchFamily="2" charset="0"/>
                <a:cs typeface="Calibri" panose="020F0502020204030204" pitchFamily="34" charset="0"/>
              </a:rPr>
              <a:pPr algn="r"/>
              <a:t>‹#›</a:t>
            </a:fld>
            <a:endParaRPr lang="cs-CZ" sz="4800" b="1" dirty="0">
              <a:solidFill>
                <a:schemeClr val="bg1"/>
              </a:solidFill>
              <a:latin typeface="+mn-lt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271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vý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96DD5CD3-7617-4840-AA29-D0221417B652}"/>
              </a:ext>
            </a:extLst>
          </p:cNvPr>
          <p:cNvSpPr/>
          <p:nvPr userDrawn="1"/>
        </p:nvSpPr>
        <p:spPr>
          <a:xfrm>
            <a:off x="0" y="1043118"/>
            <a:ext cx="18288000" cy="189245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4A793D0-309B-40EC-A585-1DA5E95018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1529" y="3578185"/>
            <a:ext cx="4788570" cy="5753192"/>
          </a:xfrm>
          <a:prstGeom prst="rect">
            <a:avLst/>
          </a:prstGeom>
        </p:spPr>
      </p:pic>
      <p:sp>
        <p:nvSpPr>
          <p:cNvPr id="13" name="Zástupný text 2">
            <a:extLst>
              <a:ext uri="{FF2B5EF4-FFF2-40B4-BE49-F238E27FC236}">
                <a16:creationId xmlns:a16="http://schemas.microsoft.com/office/drawing/2014/main" id="{BC927E95-B24C-4194-997F-0BA5DC50B5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80000" y="1043118"/>
            <a:ext cx="13334643" cy="189245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8100" b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slidu</a:t>
            </a:r>
          </a:p>
        </p:txBody>
      </p:sp>
      <p:sp>
        <p:nvSpPr>
          <p:cNvPr id="14" name="Zástupný text 2">
            <a:extLst>
              <a:ext uri="{FF2B5EF4-FFF2-40B4-BE49-F238E27FC236}">
                <a16:creationId xmlns:a16="http://schemas.microsoft.com/office/drawing/2014/main" id="{82602580-73B8-4E17-BD5C-1785B35B022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0000" y="0"/>
            <a:ext cx="13334643" cy="104311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000" b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oddílu</a:t>
            </a:r>
          </a:p>
        </p:txBody>
      </p:sp>
      <p:sp>
        <p:nvSpPr>
          <p:cNvPr id="16" name="Zástupný symbol pro text 6">
            <a:extLst>
              <a:ext uri="{FF2B5EF4-FFF2-40B4-BE49-F238E27FC236}">
                <a16:creationId xmlns:a16="http://schemas.microsoft.com/office/drawing/2014/main" id="{17B40BAD-A9E6-4F69-811D-071B791968C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79500" y="3205164"/>
            <a:ext cx="14281150" cy="7735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  <a:lvl2pPr marL="685800" indent="0">
              <a:buNone/>
              <a:defRPr sz="32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8" name="Zástupný symbol pro text 13">
            <a:extLst>
              <a:ext uri="{FF2B5EF4-FFF2-40B4-BE49-F238E27FC236}">
                <a16:creationId xmlns:a16="http://schemas.microsoft.com/office/drawing/2014/main" id="{92C81123-D2F7-4C60-9939-C0671A7099D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79500" y="4243389"/>
            <a:ext cx="14281150" cy="5000494"/>
          </a:xfrm>
          <a:prstGeom prst="rect">
            <a:avLst/>
          </a:prstGeom>
        </p:spPr>
        <p:txBody>
          <a:bodyPr/>
          <a:lstStyle>
            <a:lvl1pPr marL="457200" indent="-457200">
              <a:buClr>
                <a:srgbClr val="28642D"/>
              </a:buClr>
              <a:buFont typeface="Wingdings" panose="05000000000000000000" pitchFamily="2" charset="2"/>
              <a:buChar char="§"/>
              <a:defRPr lang="cs-CZ" sz="36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  <a:lvl2pPr marL="1143000" indent="-457200">
              <a:buClr>
                <a:srgbClr val="28642D"/>
              </a:buClr>
              <a:buFont typeface="+mj-lt"/>
              <a:buAutoNum type="arabicPeriod"/>
              <a:defRPr lang="cs-CZ" sz="32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2pPr>
            <a:lvl3pPr marL="1885950" indent="-514350">
              <a:buClr>
                <a:srgbClr val="28642D"/>
              </a:buClr>
              <a:buFont typeface="+mj-lt"/>
              <a:buAutoNum type="alphaLcPeriod"/>
              <a:defRPr lang="cs-CZ" sz="28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3pPr>
            <a:lvl4pPr marL="2400300" indent="-342900"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§"/>
              <a:defRPr lang="cs-CZ" sz="2400" dirty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4pPr>
            <a:lvl5pPr marL="2743200" indent="0">
              <a:buNone/>
              <a:defRPr sz="240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A7713554-2B2E-439B-BB87-BC0B69C0346B}"/>
              </a:ext>
            </a:extLst>
          </p:cNvPr>
          <p:cNvSpPr txBox="1"/>
          <p:nvPr userDrawn="1"/>
        </p:nvSpPr>
        <p:spPr>
          <a:xfrm>
            <a:off x="1080000" y="9243882"/>
            <a:ext cx="14280650" cy="104311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Czech University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Sciences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Prague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24181C6B-4C71-4C3E-A090-0078232E31A2}"/>
              </a:ext>
            </a:extLst>
          </p:cNvPr>
          <p:cNvSpPr txBox="1"/>
          <p:nvPr userDrawn="1"/>
        </p:nvSpPr>
        <p:spPr>
          <a:xfrm>
            <a:off x="14158294" y="0"/>
            <a:ext cx="3049706" cy="104311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r"/>
            <a:r>
              <a:rPr lang="cs-CZ" sz="3600" b="1" dirty="0">
                <a:solidFill>
                  <a:schemeClr val="bg2">
                    <a:lumMod val="75000"/>
                  </a:schemeClr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FD0D0BF-6091-4706-A4EA-8055FA1797ED}"/>
              </a:ext>
            </a:extLst>
          </p:cNvPr>
          <p:cNvSpPr txBox="1"/>
          <p:nvPr userDrawn="1"/>
        </p:nvSpPr>
        <p:spPr>
          <a:xfrm>
            <a:off x="16119986" y="1573844"/>
            <a:ext cx="17614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912F5DA3-5B13-43E6-BB34-AB0AE73D120D}" type="slidenum">
              <a:rPr lang="cs-CZ" sz="4800" b="1" smtClean="0">
                <a:solidFill>
                  <a:schemeClr val="bg1"/>
                </a:solidFill>
                <a:latin typeface="+mn-lt"/>
                <a:ea typeface="Roboto Black" panose="02000000000000000000" pitchFamily="2" charset="0"/>
                <a:cs typeface="Calibri" panose="020F0502020204030204" pitchFamily="34" charset="0"/>
              </a:rPr>
              <a:pPr algn="r"/>
              <a:t>‹#›</a:t>
            </a:fld>
            <a:endParaRPr lang="cs-CZ" sz="4800" b="1" dirty="0">
              <a:solidFill>
                <a:schemeClr val="bg1"/>
              </a:solidFill>
              <a:latin typeface="+mn-lt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0872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vý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96DD5CD3-7617-4840-AA29-D0221417B652}"/>
              </a:ext>
            </a:extLst>
          </p:cNvPr>
          <p:cNvSpPr/>
          <p:nvPr userDrawn="1"/>
        </p:nvSpPr>
        <p:spPr>
          <a:xfrm>
            <a:off x="0" y="1043118"/>
            <a:ext cx="18288000" cy="189245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/>
          </a:p>
        </p:txBody>
      </p:sp>
      <p:sp>
        <p:nvSpPr>
          <p:cNvPr id="12" name="Zástupný text 2">
            <a:extLst>
              <a:ext uri="{FF2B5EF4-FFF2-40B4-BE49-F238E27FC236}">
                <a16:creationId xmlns:a16="http://schemas.microsoft.com/office/drawing/2014/main" id="{ABB51AA8-F775-4C8A-98BC-48AB301E5A1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80000" y="1043118"/>
            <a:ext cx="13334643" cy="189245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8100" b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slidu</a:t>
            </a:r>
          </a:p>
        </p:txBody>
      </p:sp>
      <p:sp>
        <p:nvSpPr>
          <p:cNvPr id="13" name="Zástupný text 2">
            <a:extLst>
              <a:ext uri="{FF2B5EF4-FFF2-40B4-BE49-F238E27FC236}">
                <a16:creationId xmlns:a16="http://schemas.microsoft.com/office/drawing/2014/main" id="{D58291EC-BC3B-4441-BB83-7E0894539FF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0000" y="0"/>
            <a:ext cx="13334643" cy="104311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000" b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oddílu</a:t>
            </a:r>
          </a:p>
        </p:txBody>
      </p:sp>
      <p:sp>
        <p:nvSpPr>
          <p:cNvPr id="14" name="Zástupný symbol pro text 6">
            <a:extLst>
              <a:ext uri="{FF2B5EF4-FFF2-40B4-BE49-F238E27FC236}">
                <a16:creationId xmlns:a16="http://schemas.microsoft.com/office/drawing/2014/main" id="{9AC51D65-9055-416B-B85E-A9BC423A4B6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79500" y="3205164"/>
            <a:ext cx="14281150" cy="7735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  <a:lvl2pPr marL="685800" indent="0">
              <a:buNone/>
              <a:defRPr sz="32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6" name="Zástupný symbol pro text 13">
            <a:extLst>
              <a:ext uri="{FF2B5EF4-FFF2-40B4-BE49-F238E27FC236}">
                <a16:creationId xmlns:a16="http://schemas.microsoft.com/office/drawing/2014/main" id="{B4FF538E-DD84-409D-BC10-F58E0FB0478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79500" y="4243389"/>
            <a:ext cx="14281150" cy="5000494"/>
          </a:xfrm>
          <a:prstGeom prst="rect">
            <a:avLst/>
          </a:prstGeom>
        </p:spPr>
        <p:txBody>
          <a:bodyPr/>
          <a:lstStyle>
            <a:lvl1pPr marL="457200" indent="-457200">
              <a:buClr>
                <a:srgbClr val="28642D"/>
              </a:buClr>
              <a:buFont typeface="Wingdings" panose="05000000000000000000" pitchFamily="2" charset="2"/>
              <a:buChar char="§"/>
              <a:defRPr lang="cs-CZ" sz="36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  <a:lvl2pPr marL="1143000" indent="-457200">
              <a:buClr>
                <a:srgbClr val="28642D"/>
              </a:buClr>
              <a:buFont typeface="+mj-lt"/>
              <a:buAutoNum type="arabicPeriod"/>
              <a:defRPr lang="cs-CZ" sz="32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2pPr>
            <a:lvl3pPr marL="1885950" indent="-514350">
              <a:buClr>
                <a:srgbClr val="28642D"/>
              </a:buClr>
              <a:buFont typeface="+mj-lt"/>
              <a:buAutoNum type="alphaLcPeriod"/>
              <a:defRPr lang="cs-CZ" sz="28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3pPr>
            <a:lvl4pPr marL="2400300" indent="-342900"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§"/>
              <a:defRPr lang="cs-CZ" sz="2400" dirty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4pPr>
            <a:lvl5pPr marL="2743200" indent="0">
              <a:buNone/>
              <a:defRPr sz="240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4F2E92A1-2C05-40B6-B695-09AD9FBF2E14}"/>
              </a:ext>
            </a:extLst>
          </p:cNvPr>
          <p:cNvSpPr txBox="1"/>
          <p:nvPr userDrawn="1"/>
        </p:nvSpPr>
        <p:spPr>
          <a:xfrm>
            <a:off x="1080000" y="9243882"/>
            <a:ext cx="14280650" cy="104311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Czech University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Sciences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Prague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AAD60DF9-3A9C-49DD-A04C-3A02D3E3A8AA}"/>
              </a:ext>
            </a:extLst>
          </p:cNvPr>
          <p:cNvSpPr txBox="1"/>
          <p:nvPr userDrawn="1"/>
        </p:nvSpPr>
        <p:spPr>
          <a:xfrm>
            <a:off x="14158294" y="0"/>
            <a:ext cx="3049706" cy="104311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r"/>
            <a:r>
              <a:rPr lang="cs-CZ" sz="3600" b="1" dirty="0">
                <a:solidFill>
                  <a:schemeClr val="bg2">
                    <a:lumMod val="75000"/>
                  </a:schemeClr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BAEA63D-28E1-4609-8CE6-458D3DDBDB27}"/>
              </a:ext>
            </a:extLst>
          </p:cNvPr>
          <p:cNvSpPr txBox="1"/>
          <p:nvPr userDrawn="1"/>
        </p:nvSpPr>
        <p:spPr>
          <a:xfrm>
            <a:off x="16119986" y="1573844"/>
            <a:ext cx="17614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912F5DA3-5B13-43E6-BB34-AB0AE73D120D}" type="slidenum">
              <a:rPr lang="cs-CZ" sz="4800" b="1" smtClean="0">
                <a:solidFill>
                  <a:schemeClr val="bg1"/>
                </a:solidFill>
                <a:latin typeface="+mn-lt"/>
                <a:ea typeface="Roboto Black" panose="02000000000000000000" pitchFamily="2" charset="0"/>
                <a:cs typeface="Calibri" panose="020F0502020204030204" pitchFamily="34" charset="0"/>
              </a:rPr>
              <a:pPr algn="r"/>
              <a:t>‹#›</a:t>
            </a:fld>
            <a:endParaRPr lang="cs-CZ" sz="4800" b="1" dirty="0">
              <a:solidFill>
                <a:schemeClr val="bg1"/>
              </a:solidFill>
              <a:latin typeface="+mn-lt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3312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vý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96DD5CD3-7617-4840-AA29-D0221417B652}"/>
              </a:ext>
            </a:extLst>
          </p:cNvPr>
          <p:cNvSpPr/>
          <p:nvPr userDrawn="1"/>
        </p:nvSpPr>
        <p:spPr>
          <a:xfrm>
            <a:off x="0" y="1043118"/>
            <a:ext cx="18288000" cy="189245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/>
          </a:p>
        </p:txBody>
      </p:sp>
      <p:sp>
        <p:nvSpPr>
          <p:cNvPr id="10" name="Zástupný symbol obrázku 24">
            <a:extLst>
              <a:ext uri="{FF2B5EF4-FFF2-40B4-BE49-F238E27FC236}">
                <a16:creationId xmlns:a16="http://schemas.microsoft.com/office/drawing/2014/main" id="{B6AD1CE9-FEC3-45D9-B4F6-AEB4A1A23D4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3387388" y="2936082"/>
            <a:ext cx="4900613" cy="73509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13" name="Zástupný text 2">
            <a:extLst>
              <a:ext uri="{FF2B5EF4-FFF2-40B4-BE49-F238E27FC236}">
                <a16:creationId xmlns:a16="http://schemas.microsoft.com/office/drawing/2014/main" id="{70784EEF-F906-4184-BD00-E7480568C1D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80000" y="1043118"/>
            <a:ext cx="13334643" cy="189245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8100" b="1">
                <a:solidFill>
                  <a:schemeClr val="bg1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slidu</a:t>
            </a:r>
          </a:p>
        </p:txBody>
      </p:sp>
      <p:sp>
        <p:nvSpPr>
          <p:cNvPr id="14" name="Zástupný text 2">
            <a:extLst>
              <a:ext uri="{FF2B5EF4-FFF2-40B4-BE49-F238E27FC236}">
                <a16:creationId xmlns:a16="http://schemas.microsoft.com/office/drawing/2014/main" id="{3AF0886A-A434-4A68-BADF-A271488D015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0000" y="0"/>
            <a:ext cx="13334643" cy="104311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000" b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cs-CZ" dirty="0"/>
              <a:t>Název oddílu</a:t>
            </a:r>
          </a:p>
        </p:txBody>
      </p:sp>
      <p:sp>
        <p:nvSpPr>
          <p:cNvPr id="16" name="Zástupný symbol pro text 6">
            <a:extLst>
              <a:ext uri="{FF2B5EF4-FFF2-40B4-BE49-F238E27FC236}">
                <a16:creationId xmlns:a16="http://schemas.microsoft.com/office/drawing/2014/main" id="{33B9A1AD-05D3-4A27-9C59-422606F899E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79500" y="3205164"/>
            <a:ext cx="12307888" cy="7735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atin typeface="+mn-lt"/>
                <a:ea typeface="Roboto Medium" panose="02000000000000000000" pitchFamily="2" charset="0"/>
                <a:cs typeface="Calibri" panose="020F0502020204030204" pitchFamily="34" charset="0"/>
              </a:defRPr>
            </a:lvl1pPr>
            <a:lvl2pPr marL="685800" indent="0">
              <a:buNone/>
              <a:defRPr sz="32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8" name="Zástupný symbol pro text 13">
            <a:extLst>
              <a:ext uri="{FF2B5EF4-FFF2-40B4-BE49-F238E27FC236}">
                <a16:creationId xmlns:a16="http://schemas.microsoft.com/office/drawing/2014/main" id="{C78B2D4B-B67D-47DA-89E1-FD6B741CC4A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79500" y="4243389"/>
            <a:ext cx="12307888" cy="5000494"/>
          </a:xfrm>
          <a:prstGeom prst="rect">
            <a:avLst/>
          </a:prstGeom>
        </p:spPr>
        <p:txBody>
          <a:bodyPr/>
          <a:lstStyle>
            <a:lvl1pPr marL="457200" indent="-457200">
              <a:buClr>
                <a:srgbClr val="28642D"/>
              </a:buClr>
              <a:buFont typeface="Wingdings" panose="05000000000000000000" pitchFamily="2" charset="2"/>
              <a:buChar char="§"/>
              <a:defRPr lang="cs-CZ" sz="36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1pPr>
            <a:lvl2pPr marL="1143000" indent="-457200">
              <a:buClr>
                <a:srgbClr val="28642D"/>
              </a:buClr>
              <a:buFont typeface="+mj-lt"/>
              <a:buAutoNum type="arabicPeriod"/>
              <a:defRPr lang="cs-CZ" sz="32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2pPr>
            <a:lvl3pPr marL="1885950" indent="-514350">
              <a:buClr>
                <a:srgbClr val="28642D"/>
              </a:buClr>
              <a:buFont typeface="+mj-lt"/>
              <a:buAutoNum type="alphaLcPeriod"/>
              <a:defRPr lang="cs-CZ" sz="2800" dirty="0" smtClean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3pPr>
            <a:lvl4pPr marL="2400300" indent="-342900"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§"/>
              <a:defRPr lang="cs-CZ" sz="2400" dirty="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4pPr>
            <a:lvl5pPr marL="2743200" indent="0">
              <a:buNone/>
              <a:defRPr sz="2400">
                <a:latin typeface="+mn-lt"/>
                <a:ea typeface="Roboto" panose="02000000000000000000" pitchFamily="2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FAFB1A37-6DF5-4793-BE7F-8B85E09C364D}"/>
              </a:ext>
            </a:extLst>
          </p:cNvPr>
          <p:cNvSpPr txBox="1"/>
          <p:nvPr userDrawn="1"/>
        </p:nvSpPr>
        <p:spPr>
          <a:xfrm>
            <a:off x="1080000" y="9243882"/>
            <a:ext cx="14280650" cy="104311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Czech University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Sciences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Prague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0E649F9D-9046-482F-8A0C-5D6C7EDC9AC3}"/>
              </a:ext>
            </a:extLst>
          </p:cNvPr>
          <p:cNvSpPr txBox="1"/>
          <p:nvPr userDrawn="1"/>
        </p:nvSpPr>
        <p:spPr>
          <a:xfrm>
            <a:off x="14158294" y="0"/>
            <a:ext cx="3049706" cy="104311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r"/>
            <a:r>
              <a:rPr lang="cs-CZ" sz="3600" b="1" dirty="0">
                <a:solidFill>
                  <a:schemeClr val="bg2">
                    <a:lumMod val="75000"/>
                  </a:schemeClr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czu.cz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2746742-DE5A-4612-9D9D-43431638C163}"/>
              </a:ext>
            </a:extLst>
          </p:cNvPr>
          <p:cNvSpPr txBox="1"/>
          <p:nvPr userDrawn="1"/>
        </p:nvSpPr>
        <p:spPr>
          <a:xfrm>
            <a:off x="16119986" y="1573844"/>
            <a:ext cx="17614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912F5DA3-5B13-43E6-BB34-AB0AE73D120D}" type="slidenum">
              <a:rPr lang="cs-CZ" sz="4800" b="1" smtClean="0">
                <a:solidFill>
                  <a:schemeClr val="bg1"/>
                </a:solidFill>
                <a:latin typeface="+mn-lt"/>
                <a:ea typeface="Roboto Black" panose="02000000000000000000" pitchFamily="2" charset="0"/>
                <a:cs typeface="Calibri" panose="020F0502020204030204" pitchFamily="34" charset="0"/>
              </a:rPr>
              <a:pPr algn="r"/>
              <a:t>‹#›</a:t>
            </a:fld>
            <a:endParaRPr lang="cs-CZ" sz="4800" b="1" dirty="0">
              <a:solidFill>
                <a:schemeClr val="bg1"/>
              </a:solidFill>
              <a:latin typeface="+mn-lt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3559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ový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>
            <a:extLst>
              <a:ext uri="{FF2B5EF4-FFF2-40B4-BE49-F238E27FC236}">
                <a16:creationId xmlns:a16="http://schemas.microsoft.com/office/drawing/2014/main" id="{EBC54BF0-4CE2-49EF-8C89-3802928601B2}"/>
              </a:ext>
            </a:extLst>
          </p:cNvPr>
          <p:cNvSpPr txBox="1"/>
          <p:nvPr userDrawn="1"/>
        </p:nvSpPr>
        <p:spPr>
          <a:xfrm>
            <a:off x="14158294" y="0"/>
            <a:ext cx="3049706" cy="104311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r"/>
            <a:r>
              <a:rPr lang="cs-CZ" sz="3600" b="1" dirty="0" err="1">
                <a:solidFill>
                  <a:schemeClr val="bg2">
                    <a:lumMod val="75000"/>
                  </a:schemeClr>
                </a:solidFill>
                <a:latin typeface="+mn-lt"/>
                <a:ea typeface="Roboto Medium" panose="02000000000000000000" pitchFamily="2" charset="0"/>
              </a:rPr>
              <a:t>czu.cz</a:t>
            </a:r>
            <a:endParaRPr lang="cs-CZ" sz="3600" b="1" dirty="0">
              <a:solidFill>
                <a:schemeClr val="bg2">
                  <a:lumMod val="75000"/>
                </a:schemeClr>
              </a:solidFill>
              <a:latin typeface="+mn-lt"/>
              <a:ea typeface="Roboto Medium" panose="02000000000000000000" pitchFamily="2" charset="0"/>
            </a:endParaRP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A6F6D968-13B7-4468-9B37-69008AE8A52A}"/>
              </a:ext>
            </a:extLst>
          </p:cNvPr>
          <p:cNvSpPr txBox="1"/>
          <p:nvPr userDrawn="1"/>
        </p:nvSpPr>
        <p:spPr>
          <a:xfrm>
            <a:off x="1080000" y="9243882"/>
            <a:ext cx="5352884" cy="104311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Czech University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of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Life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2400" b="1" dirty="0" err="1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Sciences</a:t>
            </a:r>
            <a:r>
              <a:rPr lang="cs-CZ" sz="2400" b="1" dirty="0">
                <a:solidFill>
                  <a:srgbClr val="73BE46"/>
                </a:solidFill>
                <a:latin typeface="+mn-lt"/>
                <a:ea typeface="Roboto Medium" panose="02000000000000000000" pitchFamily="2" charset="0"/>
                <a:cs typeface="Calibri" panose="020F0502020204030204" pitchFamily="34" charset="0"/>
              </a:rPr>
              <a:t> Prague</a:t>
            </a:r>
          </a:p>
        </p:txBody>
      </p:sp>
      <p:sp>
        <p:nvSpPr>
          <p:cNvPr id="22" name="Zástupný symbol pro text 6">
            <a:extLst>
              <a:ext uri="{FF2B5EF4-FFF2-40B4-BE49-F238E27FC236}">
                <a16:creationId xmlns:a16="http://schemas.microsoft.com/office/drawing/2014/main" id="{5B725E85-037F-41A8-9A3E-1E6CE0455E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80000" y="1573844"/>
            <a:ext cx="14281150" cy="7735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atin typeface="+mn-lt"/>
                <a:ea typeface="Roboto Medium" panose="02000000000000000000" pitchFamily="2" charset="0"/>
              </a:defRPr>
            </a:lvl1pPr>
            <a:lvl2pPr marL="685800" indent="0">
              <a:buNone/>
              <a:defRPr sz="32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3" name="Zástupný symbol pro text 13">
            <a:extLst>
              <a:ext uri="{FF2B5EF4-FFF2-40B4-BE49-F238E27FC236}">
                <a16:creationId xmlns:a16="http://schemas.microsoft.com/office/drawing/2014/main" id="{AC39111D-3502-4FD0-BB1A-0915B476F1B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80000" y="2612069"/>
            <a:ext cx="14281150" cy="6574340"/>
          </a:xfrm>
          <a:prstGeom prst="rect">
            <a:avLst/>
          </a:prstGeom>
        </p:spPr>
        <p:txBody>
          <a:bodyPr/>
          <a:lstStyle>
            <a:lvl1pPr marL="457200" indent="-457200">
              <a:buClr>
                <a:srgbClr val="28642D"/>
              </a:buClr>
              <a:buFont typeface="Wingdings" panose="05000000000000000000" pitchFamily="2" charset="2"/>
              <a:buChar char="§"/>
              <a:defRPr lang="cs-CZ" sz="3600" dirty="0" smtClean="0">
                <a:latin typeface="+mn-lt"/>
                <a:ea typeface="Roboto" panose="02000000000000000000" pitchFamily="2" charset="0"/>
              </a:defRPr>
            </a:lvl1pPr>
            <a:lvl2pPr marL="1143000" indent="-457200">
              <a:buClr>
                <a:srgbClr val="28642D"/>
              </a:buClr>
              <a:buFont typeface="+mj-lt"/>
              <a:buAutoNum type="arabicPeriod"/>
              <a:defRPr lang="cs-CZ" sz="3200" dirty="0" smtClean="0">
                <a:latin typeface="+mn-lt"/>
                <a:ea typeface="Roboto" panose="02000000000000000000" pitchFamily="2" charset="0"/>
              </a:defRPr>
            </a:lvl2pPr>
            <a:lvl3pPr marL="1885950" indent="-514350">
              <a:buClr>
                <a:srgbClr val="28642D"/>
              </a:buClr>
              <a:buFont typeface="+mj-lt"/>
              <a:buAutoNum type="alphaLcPeriod"/>
              <a:defRPr lang="cs-CZ" sz="2800" dirty="0" smtClean="0">
                <a:latin typeface="+mn-lt"/>
                <a:ea typeface="Roboto" panose="02000000000000000000" pitchFamily="2" charset="0"/>
              </a:defRPr>
            </a:lvl3pPr>
            <a:lvl4pPr marL="2400300" indent="-342900">
              <a:buClr>
                <a:schemeClr val="tx1">
                  <a:lumMod val="65000"/>
                  <a:lumOff val="35000"/>
                </a:schemeClr>
              </a:buClr>
              <a:buFont typeface="Wingdings" panose="05000000000000000000" pitchFamily="2" charset="2"/>
              <a:buChar char="§"/>
              <a:defRPr lang="cs-CZ" sz="2400" dirty="0">
                <a:latin typeface="+mn-lt"/>
                <a:ea typeface="Roboto" panose="02000000000000000000" pitchFamily="2" charset="0"/>
              </a:defRPr>
            </a:lvl4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7EFFA5E6-3961-4555-8531-D73E4CB3D7B2}"/>
              </a:ext>
            </a:extLst>
          </p:cNvPr>
          <p:cNvSpPr txBox="1"/>
          <p:nvPr userDrawn="1"/>
        </p:nvSpPr>
        <p:spPr>
          <a:xfrm>
            <a:off x="16119986" y="1573844"/>
            <a:ext cx="17614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912F5DA3-5B13-43E6-BB34-AB0AE73D120D}" type="slidenum">
              <a:rPr lang="cs-CZ" sz="4800" b="1" smtClean="0">
                <a:solidFill>
                  <a:srgbClr val="73BE46"/>
                </a:solidFill>
                <a:latin typeface="+mn-lt"/>
                <a:ea typeface="Roboto Black" panose="02000000000000000000" pitchFamily="2" charset="0"/>
              </a:rPr>
              <a:pPr algn="r"/>
              <a:t>‹#›</a:t>
            </a:fld>
            <a:endParaRPr lang="cs-CZ" sz="4800" b="1" dirty="0">
              <a:solidFill>
                <a:srgbClr val="73BE46"/>
              </a:solidFill>
              <a:latin typeface="+mn-lt"/>
              <a:ea typeface="Roboto Black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449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53EAF9F-01E9-4701-B3CE-E5EC1515D4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7" b="11290"/>
          <a:stretch/>
        </p:blipFill>
        <p:spPr>
          <a:xfrm>
            <a:off x="0" y="0"/>
            <a:ext cx="18288000" cy="1029600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62100BC4-4DA9-4844-84E4-6D3775F885B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02822" y="7372350"/>
            <a:ext cx="8205693" cy="2690201"/>
          </a:xfrm>
          <a:prstGeom prst="rect">
            <a:avLst/>
          </a:prstGeom>
          <a:effectLst>
            <a:glow rad="139700">
              <a:schemeClr val="tx1">
                <a:lumMod val="65000"/>
                <a:lumOff val="35000"/>
                <a:alpha val="40000"/>
              </a:schemeClr>
            </a:glow>
          </a:effectLst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301F1C3-936F-43D4-96DB-8DB86F629B10}"/>
              </a:ext>
            </a:extLst>
          </p:cNvPr>
          <p:cNvSpPr txBox="1"/>
          <p:nvPr userDrawn="1"/>
        </p:nvSpPr>
        <p:spPr>
          <a:xfrm>
            <a:off x="4284324" y="1839894"/>
            <a:ext cx="95857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Thank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you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for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your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attention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42608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ávě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A4C6F00-A48B-4E22-84E3-5F01FAC09D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3" b="99"/>
          <a:stretch/>
        </p:blipFill>
        <p:spPr>
          <a:xfrm>
            <a:off x="0" y="0"/>
            <a:ext cx="18288000" cy="1029600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83DE33A4-FB93-4AAA-A88F-B4FEF27E08A8}"/>
              </a:ext>
            </a:extLst>
          </p:cNvPr>
          <p:cNvSpPr txBox="1"/>
          <p:nvPr userDrawn="1"/>
        </p:nvSpPr>
        <p:spPr>
          <a:xfrm>
            <a:off x="4284324" y="1839894"/>
            <a:ext cx="95857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Thank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you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for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your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attention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7063423-8577-468B-A4A2-C9590200DEC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02822" y="7372350"/>
            <a:ext cx="8205693" cy="2690201"/>
          </a:xfrm>
          <a:prstGeom prst="rect">
            <a:avLst/>
          </a:prstGeom>
          <a:effectLst>
            <a:glow rad="139700">
              <a:schemeClr val="tx1">
                <a:lumMod val="65000"/>
                <a:lumOff val="3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336091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5D978B46-7738-414B-B6A8-3DB65F297682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gradFill>
            <a:gsLst>
              <a:gs pos="1000">
                <a:srgbClr val="73BE46"/>
              </a:gs>
              <a:gs pos="50000">
                <a:srgbClr val="28642D"/>
              </a:gs>
              <a:gs pos="99000">
                <a:srgbClr val="73BE46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50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69F7FD5-1F06-4D29-BB4C-162FBC2AEFD9}"/>
              </a:ext>
            </a:extLst>
          </p:cNvPr>
          <p:cNvSpPr txBox="1"/>
          <p:nvPr userDrawn="1"/>
        </p:nvSpPr>
        <p:spPr>
          <a:xfrm>
            <a:off x="4284324" y="1839894"/>
            <a:ext cx="95857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Thank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you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for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your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  <a:r>
              <a:rPr lang="cs-CZ" sz="7200" b="1" dirty="0" err="1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attention</a:t>
            </a:r>
            <a:r>
              <a:rPr lang="cs-CZ" sz="7200" b="1" dirty="0">
                <a:solidFill>
                  <a:schemeClr val="bg1"/>
                </a:solidFill>
                <a:effectLst>
                  <a:glow rad="139700">
                    <a:schemeClr val="tx1">
                      <a:lumMod val="65000"/>
                      <a:lumOff val="3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Roboto Black" panose="02000000000000000000" pitchFamily="2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A055FC9-D424-47D6-AC8C-8AB166A65F4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02822" y="7372350"/>
            <a:ext cx="8205693" cy="2690201"/>
          </a:xfrm>
          <a:prstGeom prst="rect">
            <a:avLst/>
          </a:prstGeom>
          <a:effectLst>
            <a:glow rad="139700">
              <a:schemeClr val="tx1">
                <a:lumMod val="65000"/>
                <a:lumOff val="3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139792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6601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2" r:id="rId2"/>
    <p:sldLayoutId id="2147483680" r:id="rId3"/>
    <p:sldLayoutId id="2147483683" r:id="rId4"/>
    <p:sldLayoutId id="2147483659" r:id="rId5"/>
    <p:sldLayoutId id="2147483674" r:id="rId6"/>
    <p:sldLayoutId id="2147483684" r:id="rId7"/>
    <p:sldLayoutId id="2147483678" r:id="rId8"/>
    <p:sldLayoutId id="2147483673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3" r:id="rId15"/>
    <p:sldLayoutId id="2147483691" r:id="rId16"/>
    <p:sldLayoutId id="2147483692" r:id="rId17"/>
    <p:sldLayoutId id="2147483690" r:id="rId18"/>
  </p:sldLayoutIdLst>
  <p:hf hdr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F3E6D9B-B2D6-2DD1-93EF-FB3A1E226B5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34FDD2F-081D-4C6E-B8F7-EDE09A5F0ADA}" type="datetime3">
              <a:rPr lang="cs-CZ" smtClean="0"/>
              <a:pPr/>
              <a:t>04/05/23</a:t>
            </a:fld>
            <a:endParaRPr lang="en-US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A1DF634-6252-DFAD-6F9F-EF2B700BC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/>
              <a:t>4.května 2023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7F3B94C-00EA-0DC8-D954-113C514A4F0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dirty="0"/>
              <a:t>Výroční konference</a:t>
            </a:r>
          </a:p>
          <a:p>
            <a:r>
              <a:rPr lang="cs-CZ" dirty="0"/>
              <a:t>ZO VOS ČZU</a:t>
            </a:r>
          </a:p>
        </p:txBody>
      </p:sp>
      <p:pic>
        <p:nvPicPr>
          <p:cNvPr id="5" name="Obrázek 4" descr="Obsah obrázku text&#10;&#10;Popis byl vytvořen automaticky">
            <a:extLst>
              <a:ext uri="{FF2B5EF4-FFF2-40B4-BE49-F238E27FC236}">
                <a16:creationId xmlns:a16="http://schemas.microsoft.com/office/drawing/2014/main" id="{8BD0555A-0933-9446-D5D5-80CC4E27D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7298" y="8289199"/>
            <a:ext cx="95377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8409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705BC2F9-3D4E-F035-7E7F-08EA592EEC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0000" y="1043118"/>
            <a:ext cx="15771086" cy="1892451"/>
          </a:xfrm>
        </p:spPr>
        <p:txBody>
          <a:bodyPr>
            <a:normAutofit fontScale="92500"/>
          </a:bodyPr>
          <a:lstStyle/>
          <a:p>
            <a:r>
              <a:rPr lang="cs-CZ" dirty="0"/>
              <a:t>Program jednání Konference VOS ČZU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9F5DDF2-8D9F-626E-9193-920E5B8F80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80000" y="3174274"/>
            <a:ext cx="14281150" cy="5847540"/>
          </a:xfrm>
        </p:spPr>
        <p:txBody>
          <a:bodyPr/>
          <a:lstStyle/>
          <a:p>
            <a:r>
              <a:rPr lang="cs-CZ" dirty="0"/>
              <a:t>Registrace účastníků</a:t>
            </a:r>
          </a:p>
          <a:p>
            <a:r>
              <a:rPr lang="cs-CZ" dirty="0"/>
              <a:t>Úvod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Schválení programu</a:t>
            </a:r>
          </a:p>
          <a:p>
            <a:r>
              <a:rPr lang="cs-CZ" dirty="0"/>
              <a:t>Představení Výboru VOS</a:t>
            </a:r>
          </a:p>
          <a:p>
            <a:r>
              <a:rPr lang="cs-CZ" dirty="0"/>
              <a:t>Hlasování o členech Kontrolní komise</a:t>
            </a:r>
          </a:p>
          <a:p>
            <a:r>
              <a:rPr lang="cs-CZ" dirty="0"/>
              <a:t>Nezbytné změny v základních dokumentech VOS + datová schránka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Diskuse</a:t>
            </a:r>
          </a:p>
          <a:p>
            <a:r>
              <a:rPr lang="cs-CZ" dirty="0"/>
              <a:t>Hlasování o upřesnění Stanov VOS  - interní dokument (změna oproti pozvánce)</a:t>
            </a:r>
          </a:p>
        </p:txBody>
      </p:sp>
      <p:pic>
        <p:nvPicPr>
          <p:cNvPr id="6" name="Obrázek 5" descr="Obsah obrázku text&#10;&#10;Popis byl vytvořen automaticky">
            <a:extLst>
              <a:ext uri="{FF2B5EF4-FFF2-40B4-BE49-F238E27FC236}">
                <a16:creationId xmlns:a16="http://schemas.microsoft.com/office/drawing/2014/main" id="{91ED3DF7-A0EA-CE0A-D2E2-2F9EB3019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86" y="71568"/>
            <a:ext cx="95377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3636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705BC2F9-3D4E-F035-7E7F-08EA592EEC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0000" y="1043118"/>
            <a:ext cx="15771086" cy="1892451"/>
          </a:xfrm>
        </p:spPr>
        <p:txBody>
          <a:bodyPr>
            <a:normAutofit fontScale="92500"/>
          </a:bodyPr>
          <a:lstStyle/>
          <a:p>
            <a:r>
              <a:rPr lang="cs-CZ" dirty="0"/>
              <a:t>Program jednání Konference VOS ČZU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9F5DDF2-8D9F-626E-9193-920E5B8F80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80000" y="3082834"/>
            <a:ext cx="15353574" cy="6453052"/>
          </a:xfrm>
        </p:spPr>
        <p:txBody>
          <a:bodyPr/>
          <a:lstStyle/>
          <a:p>
            <a:r>
              <a:rPr lang="cs-CZ" dirty="0"/>
              <a:t>Informace o činnosti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Členská základna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Finance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Letní dětský tábor Vráž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Bezpečnost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Spolupráce s VOS a ČMKOS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Intranet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WEB VOS ČZU 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Aktuální situace s Kolektivní smlouvou a probíhající jednání s vedením univerzity</a:t>
            </a:r>
          </a:p>
          <a:p>
            <a:r>
              <a:rPr lang="cs-CZ" dirty="0"/>
              <a:t>Hlasování o členech Kontrolní komise</a:t>
            </a:r>
          </a:p>
          <a:p>
            <a:r>
              <a:rPr lang="cs-CZ" dirty="0"/>
              <a:t>Diskuse a různé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6" name="Obrázek 5" descr="Obsah obrázku text&#10;&#10;Popis byl vytvořen automaticky">
            <a:extLst>
              <a:ext uri="{FF2B5EF4-FFF2-40B4-BE49-F238E27FC236}">
                <a16:creationId xmlns:a16="http://schemas.microsoft.com/office/drawing/2014/main" id="{B6C94331-9FC7-FAA4-3813-0A5339CE48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30" y="71568"/>
            <a:ext cx="95377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2639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705BC2F9-3D4E-F035-7E7F-08EA592EEC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0000" y="1043118"/>
            <a:ext cx="15771086" cy="1892451"/>
          </a:xfrm>
        </p:spPr>
        <p:txBody>
          <a:bodyPr>
            <a:normAutofit/>
          </a:bodyPr>
          <a:lstStyle/>
          <a:p>
            <a:r>
              <a:rPr lang="cs-CZ" dirty="0"/>
              <a:t>Představení Výboru VOS ČZU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9148AE5-9F02-9567-F9BF-2907AD5A26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4718" y="3188969"/>
            <a:ext cx="15162857" cy="5708944"/>
          </a:xfrm>
          <a:prstGeom prst="rect">
            <a:avLst/>
          </a:prstGeom>
        </p:spPr>
      </p:pic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2FB7C01D-F933-3DE8-04E6-10EF6C3FD3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30" y="71568"/>
            <a:ext cx="95377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4996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705BC2F9-3D4E-F035-7E7F-08EA592EEC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0000" y="1043118"/>
            <a:ext cx="15771086" cy="1892451"/>
          </a:xfrm>
        </p:spPr>
        <p:txBody>
          <a:bodyPr>
            <a:normAutofit/>
          </a:bodyPr>
          <a:lstStyle/>
          <a:p>
            <a:r>
              <a:rPr lang="cs-CZ" dirty="0"/>
              <a:t>Předsedové DV VOS ČZU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F1366D8-65FD-0574-0966-AAA8DAF7D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146" y="3574188"/>
            <a:ext cx="14871532" cy="5189984"/>
          </a:xfrm>
          <a:prstGeom prst="rect">
            <a:avLst/>
          </a:prstGeom>
        </p:spPr>
      </p:pic>
      <p:pic>
        <p:nvPicPr>
          <p:cNvPr id="6" name="Obrázek 5" descr="Obsah obrázku text&#10;&#10;Popis byl vytvořen automaticky">
            <a:extLst>
              <a:ext uri="{FF2B5EF4-FFF2-40B4-BE49-F238E27FC236}">
                <a16:creationId xmlns:a16="http://schemas.microsoft.com/office/drawing/2014/main" id="{48F7E088-830D-A98A-14F1-2728BC083E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30" y="71568"/>
            <a:ext cx="95377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7972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705BC2F9-3D4E-F035-7E7F-08EA592EEC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0000" y="1043118"/>
            <a:ext cx="15771086" cy="1892451"/>
          </a:xfrm>
        </p:spPr>
        <p:txBody>
          <a:bodyPr>
            <a:normAutofit fontScale="92500"/>
          </a:bodyPr>
          <a:lstStyle/>
          <a:p>
            <a:r>
              <a:rPr lang="cs-CZ" dirty="0"/>
              <a:t>Hlasování o členech Kontrolní komise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FEC8862-D3F4-A2E5-0BA6-7C356CBF3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218" y="4440691"/>
            <a:ext cx="12468411" cy="2561000"/>
          </a:xfrm>
          <a:prstGeom prst="rect">
            <a:avLst/>
          </a:prstGeom>
        </p:spPr>
      </p:pic>
      <p:pic>
        <p:nvPicPr>
          <p:cNvPr id="6" name="Obrázek 5" descr="Obsah obrázku text&#10;&#10;Popis byl vytvořen automaticky">
            <a:extLst>
              <a:ext uri="{FF2B5EF4-FFF2-40B4-BE49-F238E27FC236}">
                <a16:creationId xmlns:a16="http://schemas.microsoft.com/office/drawing/2014/main" id="{AE33F816-EF5F-7D5A-F59E-8CEB5A470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30" y="71568"/>
            <a:ext cx="95377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9621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705BC2F9-3D4E-F035-7E7F-08EA592EEC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0000" y="1043118"/>
            <a:ext cx="15771086" cy="1892451"/>
          </a:xfrm>
        </p:spPr>
        <p:txBody>
          <a:bodyPr>
            <a:normAutofit/>
          </a:bodyPr>
          <a:lstStyle/>
          <a:p>
            <a:r>
              <a:rPr lang="cs-CZ" dirty="0"/>
              <a:t>Hlasování o interním dokumentu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56695A3-4A1B-F885-DAC1-90A60C876E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150" y="2935569"/>
            <a:ext cx="7181850" cy="73533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D9076C47-A259-EBDA-0C3B-C2D4341DD167}"/>
              </a:ext>
            </a:extLst>
          </p:cNvPr>
          <p:cNvSpPr txBox="1"/>
          <p:nvPr/>
        </p:nvSpPr>
        <p:spPr>
          <a:xfrm>
            <a:off x="1314178" y="3365350"/>
            <a:ext cx="847779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Návrh na hlasování:</a:t>
            </a:r>
          </a:p>
          <a:p>
            <a:endParaRPr lang="cs-CZ" sz="4400" b="1" dirty="0"/>
          </a:p>
          <a:p>
            <a:pPr marL="742950" indent="-742950">
              <a:buFont typeface="+mj-lt"/>
              <a:buAutoNum type="arabicPeriod"/>
            </a:pPr>
            <a:r>
              <a:rPr lang="cs-CZ" sz="3600" dirty="0"/>
              <a:t>Konference ZO VOS ČZU stanovuje počet členů Výboru VOS na minimálně 5</a:t>
            </a:r>
          </a:p>
          <a:p>
            <a:pPr marL="742950" indent="-742950">
              <a:buFont typeface="+mj-lt"/>
              <a:buAutoNum type="arabicPeriod"/>
            </a:pPr>
            <a:endParaRPr lang="cs-CZ" sz="3600" dirty="0"/>
          </a:p>
          <a:p>
            <a:pPr marL="742950" indent="-742950">
              <a:buFont typeface="+mj-lt"/>
              <a:buAutoNum type="arabicPeriod"/>
            </a:pPr>
            <a:r>
              <a:rPr lang="cs-CZ" sz="3600" dirty="0"/>
              <a:t>Konference ZO VOS ČZU stanovuje počet členů Kontrolní komise VOS na 3</a:t>
            </a:r>
          </a:p>
          <a:p>
            <a:pPr marL="742950" indent="-742950">
              <a:buFont typeface="+mj-lt"/>
              <a:buAutoNum type="arabicPeriod"/>
            </a:pPr>
            <a:endParaRPr lang="cs-CZ" sz="3600" dirty="0"/>
          </a:p>
          <a:p>
            <a:pPr marL="742950" indent="-742950">
              <a:buFont typeface="+mj-lt"/>
              <a:buAutoNum type="arabicPeriod"/>
            </a:pPr>
            <a:r>
              <a:rPr lang="cs-CZ" sz="3600" dirty="0"/>
              <a:t>Toto ustanovení je v souladu se Stanovami VOS ČR</a:t>
            </a:r>
          </a:p>
        </p:txBody>
      </p:sp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AACC76F2-A114-9031-40C2-C99A95690F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30" y="71568"/>
            <a:ext cx="95377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7591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705BC2F9-3D4E-F035-7E7F-08EA592EEC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0000" y="1043118"/>
            <a:ext cx="15771086" cy="1892451"/>
          </a:xfrm>
        </p:spPr>
        <p:txBody>
          <a:bodyPr>
            <a:normAutofit/>
          </a:bodyPr>
          <a:lstStyle/>
          <a:p>
            <a:r>
              <a:rPr lang="cs-CZ" dirty="0"/>
              <a:t>Hlasování o interním dokumentu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1F40020-AB00-8C03-E761-66A4A2A5C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7517" y="3271707"/>
            <a:ext cx="9067800" cy="597217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A40D0E50-B25B-E136-3D0C-4344B1939925}"/>
              </a:ext>
            </a:extLst>
          </p:cNvPr>
          <p:cNvSpPr txBox="1"/>
          <p:nvPr/>
        </p:nvSpPr>
        <p:spPr>
          <a:xfrm>
            <a:off x="1267097" y="3540034"/>
            <a:ext cx="52382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Ze Stanov VOS ČR:</a:t>
            </a:r>
            <a:endParaRPr lang="cs-CZ" sz="3600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2E1768B2-3722-ECF9-BC92-D1EE43D43D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42" y="8278733"/>
            <a:ext cx="7508149" cy="770870"/>
          </a:xfrm>
          <a:prstGeom prst="rect">
            <a:avLst/>
          </a:prstGeom>
        </p:spPr>
      </p:pic>
      <p:pic>
        <p:nvPicPr>
          <p:cNvPr id="10" name="Obrázek 9" descr="Obsah obrázku text&#10;&#10;Popis byl vytvořen automaticky">
            <a:extLst>
              <a:ext uri="{FF2B5EF4-FFF2-40B4-BE49-F238E27FC236}">
                <a16:creationId xmlns:a16="http://schemas.microsoft.com/office/drawing/2014/main" id="{5CC9ECA7-8EF2-3B94-44C7-245EA9D930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30" y="71568"/>
            <a:ext cx="95377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9787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705BC2F9-3D4E-F035-7E7F-08EA592EEC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0000" y="1043118"/>
            <a:ext cx="15771086" cy="1892451"/>
          </a:xfrm>
        </p:spPr>
        <p:txBody>
          <a:bodyPr>
            <a:normAutofit/>
          </a:bodyPr>
          <a:lstStyle/>
          <a:p>
            <a:r>
              <a:rPr lang="cs-CZ" dirty="0"/>
              <a:t>Zpráva o členské základně </a:t>
            </a:r>
          </a:p>
        </p:txBody>
      </p:sp>
      <p:pic>
        <p:nvPicPr>
          <p:cNvPr id="10" name="Obrázek 9" descr="Obsah obrázku text&#10;&#10;Popis byl vytvořen automaticky">
            <a:extLst>
              <a:ext uri="{FF2B5EF4-FFF2-40B4-BE49-F238E27FC236}">
                <a16:creationId xmlns:a16="http://schemas.microsoft.com/office/drawing/2014/main" id="{5CC9ECA7-8EF2-3B94-44C7-245EA9D93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30" y="71568"/>
            <a:ext cx="953770" cy="97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7B0B712-8E1E-7BA6-434D-493774BAAB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968" y="3191692"/>
            <a:ext cx="9744075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324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705BC2F9-3D4E-F035-7E7F-08EA592EEC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80000" y="1043118"/>
            <a:ext cx="15771086" cy="1892451"/>
          </a:xfrm>
        </p:spPr>
        <p:txBody>
          <a:bodyPr>
            <a:normAutofit/>
          </a:bodyPr>
          <a:lstStyle/>
          <a:p>
            <a:r>
              <a:rPr lang="cs-CZ" dirty="0"/>
              <a:t>Zpráva o stavu financí</a:t>
            </a:r>
          </a:p>
        </p:txBody>
      </p:sp>
      <p:pic>
        <p:nvPicPr>
          <p:cNvPr id="10" name="Obrázek 9" descr="Obsah obrázku text&#10;&#10;Popis byl vytvořen automaticky">
            <a:extLst>
              <a:ext uri="{FF2B5EF4-FFF2-40B4-BE49-F238E27FC236}">
                <a16:creationId xmlns:a16="http://schemas.microsoft.com/office/drawing/2014/main" id="{5CC9ECA7-8EF2-3B94-44C7-245EA9D93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30" y="71568"/>
            <a:ext cx="953770" cy="97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1258879-E888-0E01-D55E-553AA2F000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115" y="4017780"/>
            <a:ext cx="11849100" cy="360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658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F39EF57-6865-47FC-482E-C7814A88F010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34FDD2F-081D-4C6E-B8F7-EDE09A5F0ADA}" type="datetime3">
              <a:rPr lang="cs-CZ" smtClean="0"/>
              <a:pPr/>
              <a:t>04/05/23</a:t>
            </a:fld>
            <a:endParaRPr lang="en-US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EAB1876-F38D-8454-8BEC-E0748B8F5C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dirty="0"/>
              <a:t>Děkujeme za důvěru a pozornost</a:t>
            </a:r>
          </a:p>
        </p:txBody>
      </p:sp>
    </p:spTree>
    <p:extLst>
      <p:ext uri="{BB962C8B-B14F-4D97-AF65-F5344CB8AC3E}">
        <p14:creationId xmlns:p14="http://schemas.microsoft.com/office/powerpoint/2010/main" val="20235000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onference VOS 4_5_2023" id="{94116727-B6AB-4A3F-BD53-F9F5CDE64964}" vid="{1B892B0D-5358-40CB-90FC-B4EDFEF9D848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98B10F1AC230D418ED54A832DDBD537" ma:contentTypeVersion="3" ma:contentTypeDescription="Vytvoří nový dokument" ma:contentTypeScope="" ma:versionID="a05d63e5245de7b9cae653a3e43d77a0">
  <xsd:schema xmlns:xsd="http://www.w3.org/2001/XMLSchema" xmlns:xs="http://www.w3.org/2001/XMLSchema" xmlns:p="http://schemas.microsoft.com/office/2006/metadata/properties" xmlns:ns2="f16f5f44-5111-4bfc-8ee7-dcb217edc409" targetNamespace="http://schemas.microsoft.com/office/2006/metadata/properties" ma:root="true" ma:fieldsID="c3ddb36d5c6a34f133eb61ded1e0df24" ns2:_="">
    <xsd:import namespace="f16f5f44-5111-4bfc-8ee7-dcb217edc4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6f5f44-5111-4bfc-8ee7-dcb217edc4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AFFB05-6D93-4E14-A6C5-350716502B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D4234F-A4AD-4BAC-8F5B-C442E5E2FC59}">
  <ds:schemaRefs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24f1a15d-fb4f-4d23-8500-b42cd3aa9665"/>
    <ds:schemaRef ds:uri="8bdbf0fd-f281-4dc0-a62e-de3a0c0e2d61"/>
  </ds:schemaRefs>
</ds:datastoreItem>
</file>

<file path=customXml/itemProps3.xml><?xml version="1.0" encoding="utf-8"?>
<ds:datastoreItem xmlns:ds="http://schemas.openxmlformats.org/officeDocument/2006/customXml" ds:itemID="{8D823413-DFF1-406C-B141-1A1D9E4C51AF}"/>
</file>

<file path=docProps/app.xml><?xml version="1.0" encoding="utf-8"?>
<Properties xmlns="http://schemas.openxmlformats.org/officeDocument/2006/extended-properties" xmlns:vt="http://schemas.openxmlformats.org/officeDocument/2006/docPropsVTypes">
  <Template>Konference VOS 4_5_2023</Template>
  <TotalTime>5</TotalTime>
  <Words>173</Words>
  <Application>Microsoft Office PowerPoint</Application>
  <PresentationFormat>Vlastní</PresentationFormat>
  <Paragraphs>42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Roboto</vt:lpstr>
      <vt:lpstr>Wingdings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Votruba Zdeněk</dc:creator>
  <cp:lastModifiedBy>Votruba Zdeněk</cp:lastModifiedBy>
  <cp:revision>2</cp:revision>
  <cp:lastPrinted>2019-11-11T10:53:52Z</cp:lastPrinted>
  <dcterms:created xsi:type="dcterms:W3CDTF">2023-05-04T11:02:36Z</dcterms:created>
  <dcterms:modified xsi:type="dcterms:W3CDTF">2023-05-04T14:39:04Z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0x010100998B10F1AC230D418ED54A832DDBD537</vt:lpwstr>
  </property>
  <property fmtid="{D5CDD505-2E9C-101B-9397-08002B2CF9AE}" pid="3" name="MediaServiceImageTags">
    <vt:lpwstr/>
  </property>
</Properties>
</file>